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 varScale="1">
        <p:scale>
          <a:sx n="77" d="100"/>
          <a:sy n="77" d="100"/>
        </p:scale>
        <p:origin x="349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５年２月版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3" name="正方形/長方形 142"/>
          <p:cNvSpPr/>
          <p:nvPr/>
        </p:nvSpPr>
        <p:spPr>
          <a:xfrm>
            <a:off x="5826417" y="40570"/>
            <a:ext cx="964642" cy="4029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様式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989855"/>
              </p:ext>
            </p:extLst>
          </p:nvPr>
        </p:nvGraphicFramePr>
        <p:xfrm>
          <a:off x="151072" y="799780"/>
          <a:ext cx="6589011" cy="875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4669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</a:t>
                      </a:r>
                      <a:endParaRPr kumimoji="1" lang="en-US" altLang="ja-JP" sz="20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本項目では、チェックリストを記入する前に、イベントの情報をご登録ください。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68272"/>
                  </a:ext>
                </a:extLst>
              </a:tr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神楽にふれてみよう！親子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de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神楽ふれあい体験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横谷神楽団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琴庄神楽団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ja-JP" altLang="en-US" sz="1400" b="1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 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 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 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 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日（日）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 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en-US" altLang="ja-JP" sz="1400" b="1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　～  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 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 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en-US" altLang="ja-JP" sz="1400" b="1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安佐北区民文化センター　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ロビー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広島市安佐北区可部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丁目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28-25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安佐北区民文化センター指定管理者（株）イズミテクノ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広島市安佐北区可部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丁目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28-25</a:t>
                      </a: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082-814-0370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info@asakitabc.com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 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（収容定員ありの場合記載）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100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人 </a:t>
                      </a: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746830" y="6697233"/>
            <a:ext cx="180000" cy="18000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468409" y="6700405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282240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５年２月版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316125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前項（１）感染経路に応じた感染対策と併せて、飲食時の感染対策の周知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  <a:endParaRPr kumimoji="1" lang="ja-JP" altLang="en-US" sz="16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16682" y="2655518"/>
            <a:ext cx="525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816681" y="3429970"/>
            <a:ext cx="525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816681" y="3735075"/>
            <a:ext cx="473492" cy="377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804154" y="4479803"/>
            <a:ext cx="525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816681" y="5161185"/>
            <a:ext cx="525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816681" y="6400977"/>
            <a:ext cx="525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816681" y="7070389"/>
            <a:ext cx="525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816681" y="8034115"/>
            <a:ext cx="525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816681" y="8713052"/>
            <a:ext cx="525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4382</TotalTime>
  <Words>573</Words>
  <Application>Microsoft Office PowerPoint</Application>
  <PresentationFormat>A4 210 x 297 mm</PresentationFormat>
  <Paragraphs>90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安佐北</cp:lastModifiedBy>
  <cp:revision>640</cp:revision>
  <cp:lastPrinted>2023-02-20T04:57:47Z</cp:lastPrinted>
  <dcterms:created xsi:type="dcterms:W3CDTF">2021-06-21T06:44:25Z</dcterms:created>
  <dcterms:modified xsi:type="dcterms:W3CDTF">2023-03-17T06:27:33Z</dcterms:modified>
</cp:coreProperties>
</file>