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77" d="100"/>
          <a:sy n="77" d="100"/>
        </p:scale>
        <p:origin x="349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20683"/>
              </p:ext>
            </p:extLst>
          </p:nvPr>
        </p:nvGraphicFramePr>
        <p:xfrm>
          <a:off x="151072" y="799780"/>
          <a:ext cx="6589011" cy="8946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ASAKITA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サロンコンサート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Mele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‘</a:t>
                      </a:r>
                      <a:r>
                        <a:rPr kumimoji="1" lang="en-US" altLang="ja-JP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ohana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en-US" altLang="ja-JP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en-US" altLang="ja-JP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 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en-US" altLang="ja-JP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安佐北区民文化センター　ロビー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広島市安佐北区可部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28-25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安佐北区民文化センター指定管理者（株）イズミテクノ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広島市安佐北区可部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28-25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082-814-0370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info@asakitabc.com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70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82240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16682" y="2655518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16681" y="3429970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16681" y="3735075"/>
            <a:ext cx="473492" cy="37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04154" y="4479803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16681" y="5161185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16681" y="6400977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16681" y="7070389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16681" y="8034115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16681" y="8713052"/>
            <a:ext cx="525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4380</TotalTime>
  <Words>561</Words>
  <Application>Microsoft Office PowerPoint</Application>
  <PresentationFormat>A4 210 x 297 mm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安佐北</cp:lastModifiedBy>
  <cp:revision>638</cp:revision>
  <cp:lastPrinted>2023-02-20T04:57:47Z</cp:lastPrinted>
  <dcterms:created xsi:type="dcterms:W3CDTF">2021-06-21T06:44:25Z</dcterms:created>
  <dcterms:modified xsi:type="dcterms:W3CDTF">2023-03-12T02:31:09Z</dcterms:modified>
</cp:coreProperties>
</file>